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C5D5AE-F09C-4407-B85C-20AD6CE69FDE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6F577-5974-4234-B95D-1E80E3494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4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325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25509" y="4169733"/>
            <a:ext cx="11018816" cy="2109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400" dirty="0"/>
              <a:t>　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28</a:t>
            </a:r>
            <a:r>
              <a:rPr kumimoji="1" lang="ja-JP" altLang="en-US" sz="2400" dirty="0"/>
              <a:t>日～</a:t>
            </a:r>
            <a:r>
              <a:rPr kumimoji="1" lang="en-US" altLang="ja-JP" sz="2400" dirty="0"/>
              <a:t>30</a:t>
            </a:r>
            <a:r>
              <a:rPr kumimoji="1" lang="ja-JP" altLang="en-US" sz="2400" dirty="0"/>
              <a:t>日に、クラスごとで「ゆめ工房さくら」に行きました。先輩たちが働いている様子を見学させていただいた後、軽作業体験で紙袋づくりを行いました。見学では、先輩たちが手早くラベルシール貼りなどの作業を行う様子を、生徒たちは真剣な表情で見ていました。紙袋づくりは、支援員さんの説明を聞きながら、一つ一つの工程を丁寧に行うことができました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4093" y="386367"/>
            <a:ext cx="8371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中学部２年生　インターンシップ</a:t>
            </a:r>
            <a:r>
              <a:rPr lang="ja-JP" altLang="en-US" sz="2800" b="1" u="sng" dirty="0"/>
              <a:t>　ゆめ工房さくら</a:t>
            </a:r>
            <a:endParaRPr kumimoji="1" lang="ja-JP" altLang="en-US" sz="2800" b="1" u="sng" dirty="0"/>
          </a:p>
        </p:txBody>
      </p:sp>
      <p:pic>
        <p:nvPicPr>
          <p:cNvPr id="3" name="図 2" descr="人, 屋内, 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204139A2-562B-99E6-DF53-98FEEC45F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38" y="1282233"/>
            <a:ext cx="3065535" cy="2299151"/>
          </a:xfrm>
          <a:prstGeom prst="rect">
            <a:avLst/>
          </a:prstGeom>
        </p:spPr>
      </p:pic>
      <p:pic>
        <p:nvPicPr>
          <p:cNvPr id="6" name="図 5" descr="人, 屋内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46C6D866-87A6-D299-8A24-50ED7F6AC3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13" y="1808392"/>
            <a:ext cx="3006647" cy="2254985"/>
          </a:xfrm>
          <a:prstGeom prst="rect">
            <a:avLst/>
          </a:prstGeom>
        </p:spPr>
      </p:pic>
      <p:pic>
        <p:nvPicPr>
          <p:cNvPr id="8" name="図 7" descr="男, 冷蔵庫, 持つ, 衣類 が含まれている画像&#10;&#10;自動的に生成された説明">
            <a:extLst>
              <a:ext uri="{FF2B5EF4-FFF2-40B4-BE49-F238E27FC236}">
                <a16:creationId xmlns:a16="http://schemas.microsoft.com/office/drawing/2014/main" id="{C6236246-D402-656E-3C70-0930463346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99343" y="1543731"/>
            <a:ext cx="2884869" cy="2163652"/>
          </a:xfrm>
          <a:prstGeom prst="rect">
            <a:avLst/>
          </a:prstGeom>
        </p:spPr>
      </p:pic>
      <p:pic>
        <p:nvPicPr>
          <p:cNvPr id="14" name="図 13" descr="道路の脇にある建物&#10;&#10;中程度の精度で自動的に生成された説明">
            <a:extLst>
              <a:ext uri="{FF2B5EF4-FFF2-40B4-BE49-F238E27FC236}">
                <a16:creationId xmlns:a16="http://schemas.microsoft.com/office/drawing/2014/main" id="{A3B5331E-962E-796D-EC1A-D81ADFC314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34" y="1124173"/>
            <a:ext cx="2813023" cy="210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5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小松　裕介</cp:lastModifiedBy>
  <cp:revision>20</cp:revision>
  <cp:lastPrinted>2023-07-21T03:29:21Z</cp:lastPrinted>
  <dcterms:created xsi:type="dcterms:W3CDTF">2020-02-25T09:20:00Z</dcterms:created>
  <dcterms:modified xsi:type="dcterms:W3CDTF">2025-02-05T06:32:43Z</dcterms:modified>
</cp:coreProperties>
</file>